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7" r:id="rId4"/>
    <p:sldId id="262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650450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24" y="1268760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:F3088A/B5】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917085"/>
            <a:ext cx="8534182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使用防水透气螺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塞，平衡内外压差，</a:t>
            </a:r>
            <a:r>
              <a:rPr lang="zh-CN" altLang="en-US" sz="1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灯具采用对流散热气流孔通道设计，提高灯具散热性能，有效降低</a:t>
            </a: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结温，提高发光效率，降低驱动环境温度，提高驱动平均寿命</a:t>
            </a: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通过精心设计的安装支架，可以随意调节灯具投射角度，并可横向调节，安装方便快捷。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 smtClean="0"/>
              <a:t>1.</a:t>
            </a:r>
            <a:r>
              <a:rPr lang="zh-CN" altLang="en-US" sz="1000" dirty="0" smtClean="0"/>
              <a:t>采用</a:t>
            </a:r>
            <a:r>
              <a:rPr lang="en-US" altLang="zh-CN" sz="1000" dirty="0" smtClean="0"/>
              <a:t>DMX512</a:t>
            </a:r>
            <a:r>
              <a:rPr lang="zh-CN" altLang="en-US" sz="1000" dirty="0" smtClean="0"/>
              <a:t>（</a:t>
            </a:r>
            <a:r>
              <a:rPr lang="en-US" altLang="zh-CN" sz="1000" dirty="0" smtClean="0"/>
              <a:t>1990</a:t>
            </a:r>
            <a:r>
              <a:rPr lang="zh-CN" altLang="en-US" sz="1000" dirty="0" smtClean="0"/>
              <a:t>）协议控制， </a:t>
            </a:r>
            <a:r>
              <a:rPr lang="en-US" altLang="zh-CN" sz="1000" dirty="0" smtClean="0"/>
              <a:t>1670</a:t>
            </a:r>
            <a:r>
              <a:rPr lang="zh-CN" altLang="en-US" sz="1000" dirty="0" smtClean="0"/>
              <a:t>万种</a:t>
            </a:r>
            <a:r>
              <a:rPr lang="en-US" altLang="zh-CN" sz="1000" dirty="0" smtClean="0"/>
              <a:t>RGB</a:t>
            </a:r>
            <a:r>
              <a:rPr lang="zh-CN" altLang="en-US" sz="1000" dirty="0" smtClean="0"/>
              <a:t>合成真彩色，实现同步、追逐、流水等变化。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en-US" altLang="zh-CN" sz="1000" dirty="0" smtClean="0"/>
              <a:t>                       2.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 smtClean="0"/>
              <a:t>广场、户外景观、大桥外立面、大型建筑、主题公园、娱乐场所等地的景观照明。</a:t>
            </a:r>
            <a:endParaRPr lang="zh-CN" altLang="en-US" sz="1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71062" y="285732"/>
            <a:ext cx="233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F3088A-90-UN-RC-Y(55-XL-90RGBWN-AJ,L715mm,B,CT)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556385"/>
            <a:ext cx="3358515" cy="3124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1556385"/>
            <a:ext cx="511683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F3088A-90-UN-RC-Y(3015-XL-90RGBWN-AJ,L715mm,B,CT)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84630"/>
            <a:ext cx="3551555" cy="3284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0" y="1556385"/>
            <a:ext cx="5074920" cy="3641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F3088A-90-UN-RC-Y(5030-XL-90RGBWN-AJ,L715mm,B,CT)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818890" cy="3495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356360"/>
            <a:ext cx="4916805" cy="3609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7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05" y="548005"/>
            <a:ext cx="8000365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05" y="887095"/>
          <a:ext cx="8001000" cy="568706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F3088A/B5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90PCS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440W/652W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105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25.7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28926" y="1285860"/>
            <a:ext cx="5786478" cy="29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58442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814640" cy="21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F3088A-90-UN-RC-Y(12-XL-90RGBWN-AJ,L715mm,B,CT)</a:t>
            </a:r>
            <a:endParaRPr lang="en-US" altLang="zh-CN" sz="1400" dirty="0" smtClean="0"/>
          </a:p>
          <a:p>
            <a:r>
              <a:rPr lang="zh-CN" altLang="zh-CN" sz="1400" dirty="0" smtClean="0"/>
              <a:t>单只灯具</a:t>
            </a:r>
            <a:endParaRPr lang="zh-CN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38605"/>
            <a:ext cx="3593465" cy="342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65605"/>
            <a:ext cx="476885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F3088A-90-UN-RC-Y(15-XL-90RGBWN-AJ,L715mm,B,CT)</a:t>
            </a:r>
            <a:endParaRPr lang="en-US" altLang="zh-CN" sz="1400" dirty="0" smtClean="0"/>
          </a:p>
          <a:p>
            <a:r>
              <a:rPr lang="zh-CN" altLang="zh-CN" sz="1400" dirty="0" smtClean="0">
                <a:sym typeface="+mn-ea"/>
              </a:rPr>
              <a:t>单只灯具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875"/>
            <a:ext cx="3787140" cy="3470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628775"/>
            <a:ext cx="460375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F3088A-90-UN-RC-Y(20-XL-90RGBWN-AJ,L715mm,B,CT)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86835" cy="3562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556385"/>
            <a:ext cx="486283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F3088A-90-UN-RC-Y(30-XL-90RGBWN-AJ,L715mm,B,CT)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597910" cy="3375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660525"/>
            <a:ext cx="4815205" cy="353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F3088A-90-UN-RC-Y(40-XL-90RGBWN-AJ,L715mm,B,CT)</a:t>
            </a:r>
            <a:endParaRPr lang="en-US" altLang="zh-CN" sz="1400" dirty="0" smtClean="0"/>
          </a:p>
          <a:p>
            <a:r>
              <a:rPr lang="zh-CN" altLang="en-US" sz="1400" dirty="0" smtClean="0"/>
              <a:t>单只灯具</a:t>
            </a:r>
            <a:endParaRPr lang="zh-CN" altLang="en-US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3995"/>
            <a:ext cx="3848100" cy="3494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484630"/>
            <a:ext cx="4792980" cy="34709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8f83a8ae-1cc1-492e-abb6-42e9bd56a702}"/>
</p:tagLst>
</file>

<file path=ppt/tags/tag2.xml><?xml version="1.0" encoding="utf-8"?>
<p:tagLst xmlns:p="http://schemas.openxmlformats.org/presentationml/2006/main">
  <p:tag name="KSO_WM_UNIT_TABLE_BEAUTIFY" val="smartTable{3a93f668-0c64-4199-bbb5-ec0237714e93}"/>
  <p:tag name="TABLE_ENDDRAG_ORIGIN_RECT" val="630*447"/>
  <p:tag name="TABLE_ENDDRAG_RECT" val="48*64*630*447"/>
</p:tagLst>
</file>

<file path=ppt/tags/tag3.xml><?xml version="1.0" encoding="utf-8"?>
<p:tagLst xmlns:p="http://schemas.openxmlformats.org/presentationml/2006/main">
  <p:tag name="KSO_WM_UNIT_TABLE_BEAUTIFY" val="smartTable{8f83a8ae-1cc1-492e-abb6-42e9bd56a702}"/>
</p:tagLst>
</file>

<file path=ppt/tags/tag4.xml><?xml version="1.0" encoding="utf-8"?>
<p:tagLst xmlns:p="http://schemas.openxmlformats.org/presentationml/2006/main">
  <p:tag name="KSO_WM_UNIT_TABLE_BEAUTIFY" val="smartTable{8f83a8ae-1cc1-492e-abb6-42e9bd56a702}"/>
</p:tagLst>
</file>

<file path=ppt/tags/tag5.xml><?xml version="1.0" encoding="utf-8"?>
<p:tagLst xmlns:p="http://schemas.openxmlformats.org/presentationml/2006/main">
  <p:tag name="KSO_WM_UNIT_TABLE_BEAUTIFY" val="smartTable{8f83a8ae-1cc1-492e-abb6-42e9bd56a702}"/>
</p:tagLst>
</file>

<file path=ppt/tags/tag6.xml><?xml version="1.0" encoding="utf-8"?>
<p:tagLst xmlns:p="http://schemas.openxmlformats.org/presentationml/2006/main">
  <p:tag name="KSO_WM_UNIT_TABLE_BEAUTIFY" val="smartTable{8f83a8ae-1cc1-492e-abb6-42e9bd56a702}"/>
</p:tagLst>
</file>

<file path=ppt/tags/tag7.xml><?xml version="1.0" encoding="utf-8"?>
<p:tagLst xmlns:p="http://schemas.openxmlformats.org/presentationml/2006/main">
  <p:tag name="KSO_WM_UNIT_TABLE_BEAUTIFY" val="smartTable{8f83a8ae-1cc1-492e-abb6-42e9bd56a702}"/>
</p:tagLst>
</file>

<file path=ppt/tags/tag8.xml><?xml version="1.0" encoding="utf-8"?>
<p:tagLst xmlns:p="http://schemas.openxmlformats.org/presentationml/2006/main">
  <p:tag name="KSO_WM_UNIT_TABLE_BEAUTIFY" val="smartTable{8f83a8ae-1cc1-492e-abb6-42e9bd56a702}"/>
</p:tagLst>
</file>

<file path=ppt/tags/tag9.xml><?xml version="1.0" encoding="utf-8"?>
<p:tagLst xmlns:p="http://schemas.openxmlformats.org/presentationml/2006/main">
  <p:tag name="KSO_WM_UNIT_TABLE_BEAUTIFY" val="smartTable{8f83a8ae-1cc1-492e-abb6-42e9bd56a7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WPS 演示</Application>
  <PresentationFormat>全屏显示(4:3)</PresentationFormat>
  <Paragraphs>360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131</cp:revision>
  <dcterms:created xsi:type="dcterms:W3CDTF">2015-05-19T08:03:00Z</dcterms:created>
  <dcterms:modified xsi:type="dcterms:W3CDTF">2021-10-30T08:31:34Z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E59FB238F6DC413087B159935A51CCB7</vt:lpwstr>
  </property>
  <property fmtid="{D5CDD505-2E9C-101B-9397-08002B2CF9AE}" pid="3" name="KSOProductBuildVer">
    <vt:lpwstr>2052-11.1.0.11045</vt:lpwstr>
  </property>
</Properties>
</file>